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4" r:id="rId5"/>
    <p:sldMasterId id="2147483676" r:id="rId6"/>
  </p:sldMasterIdLst>
  <p:sldIdLst>
    <p:sldId id="261" r:id="rId7"/>
    <p:sldId id="294" r:id="rId8"/>
    <p:sldId id="306" r:id="rId9"/>
    <p:sldId id="305" r:id="rId10"/>
    <p:sldId id="267" r:id="rId11"/>
    <p:sldId id="307" r:id="rId12"/>
    <p:sldId id="272" r:id="rId13"/>
    <p:sldId id="273" r:id="rId14"/>
    <p:sldId id="308" r:id="rId15"/>
    <p:sldId id="309" r:id="rId16"/>
    <p:sldId id="303" r:id="rId17"/>
    <p:sldId id="304" r:id="rId18"/>
    <p:sldId id="295" r:id="rId19"/>
  </p:sldIdLst>
  <p:sldSz cx="13004800" cy="9753600"/>
  <p:notesSz cx="6799263" cy="9929813"/>
  <p:defaultTextStyle>
    <a:defPPr>
      <a:defRPr lang="nl-NL"/>
    </a:defPPr>
    <a:lvl1pPr marL="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C9"/>
    <a:srgbClr val="82D251"/>
    <a:srgbClr val="E0EED4"/>
    <a:srgbClr val="66FF33"/>
    <a:srgbClr val="1966FF"/>
    <a:srgbClr val="CCEAE5"/>
    <a:srgbClr val="00947D"/>
    <a:srgbClr val="78B324"/>
    <a:srgbClr val="ACD5F0"/>
    <a:srgbClr val="E5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E20EE8-50EF-4009-BB24-9475C16770A8}" v="237" dt="2020-09-25T12:08:16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1466" autoAdjust="0"/>
  </p:normalViewPr>
  <p:slideViewPr>
    <p:cSldViewPr showGuides="1">
      <p:cViewPr varScale="1">
        <p:scale>
          <a:sx n="47" d="100"/>
          <a:sy n="47" d="100"/>
        </p:scale>
        <p:origin x="1458" y="7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LLM (Liene)" userId="b8fe06bb-7cfa-4f96-b8a0-f4e7fbc49ef5" providerId="ADAL" clId="{D9E20EE8-50EF-4009-BB24-9475C16770A8}"/>
    <pc:docChg chg="custSel addSld delSld modSld sldOrd">
      <pc:chgData name="Selten, LLM (Liene)" userId="b8fe06bb-7cfa-4f96-b8a0-f4e7fbc49ef5" providerId="ADAL" clId="{D9E20EE8-50EF-4009-BB24-9475C16770A8}" dt="2020-09-25T12:08:35.784" v="837" actId="14100"/>
      <pc:docMkLst>
        <pc:docMk/>
      </pc:docMkLst>
      <pc:sldChg chg="addSp delSp modSp mod">
        <pc:chgData name="Selten, LLM (Liene)" userId="b8fe06bb-7cfa-4f96-b8a0-f4e7fbc49ef5" providerId="ADAL" clId="{D9E20EE8-50EF-4009-BB24-9475C16770A8}" dt="2020-09-25T12:06:47.932" v="827" actId="14100"/>
        <pc:sldMkLst>
          <pc:docMk/>
          <pc:sldMk cId="2776987195" sldId="261"/>
        </pc:sldMkLst>
        <pc:spChg chg="del">
          <ac:chgData name="Selten, LLM (Liene)" userId="b8fe06bb-7cfa-4f96-b8a0-f4e7fbc49ef5" providerId="ADAL" clId="{D9E20EE8-50EF-4009-BB24-9475C16770A8}" dt="2020-09-25T11:05:51.339" v="0" actId="478"/>
          <ac:spMkLst>
            <pc:docMk/>
            <pc:sldMk cId="2776987195" sldId="261"/>
            <ac:spMk id="2" creationId="{00000000-0000-0000-0000-000000000000}"/>
          </ac:spMkLst>
        </pc:spChg>
        <pc:spChg chg="mod">
          <ac:chgData name="Selten, LLM (Liene)" userId="b8fe06bb-7cfa-4f96-b8a0-f4e7fbc49ef5" providerId="ADAL" clId="{D9E20EE8-50EF-4009-BB24-9475C16770A8}" dt="2020-09-25T11:05:58.469" v="3" actId="1035"/>
          <ac:spMkLst>
            <pc:docMk/>
            <pc:sldMk cId="2776987195" sldId="261"/>
            <ac:spMk id="3" creationId="{00000000-0000-0000-0000-000000000000}"/>
          </ac:spMkLst>
        </pc:spChg>
        <pc:spChg chg="add del mod">
          <ac:chgData name="Selten, LLM (Liene)" userId="b8fe06bb-7cfa-4f96-b8a0-f4e7fbc49ef5" providerId="ADAL" clId="{D9E20EE8-50EF-4009-BB24-9475C16770A8}" dt="2020-09-25T11:05:52.715" v="1" actId="478"/>
          <ac:spMkLst>
            <pc:docMk/>
            <pc:sldMk cId="2776987195" sldId="261"/>
            <ac:spMk id="7" creationId="{1C819FDB-4376-4D0A-8C62-BF51EB45875C}"/>
          </ac:spMkLst>
        </pc:spChg>
        <pc:picChg chg="add mod">
          <ac:chgData name="Selten, LLM (Liene)" userId="b8fe06bb-7cfa-4f96-b8a0-f4e7fbc49ef5" providerId="ADAL" clId="{D9E20EE8-50EF-4009-BB24-9475C16770A8}" dt="2020-09-25T12:06:47.932" v="827" actId="14100"/>
          <ac:picMkLst>
            <pc:docMk/>
            <pc:sldMk cId="2776987195" sldId="261"/>
            <ac:picMk id="2" creationId="{6B12A755-E067-4ADB-B277-BD8FFB7A1B7F}"/>
          </ac:picMkLst>
        </pc:picChg>
        <pc:picChg chg="add">
          <ac:chgData name="Selten, LLM (Liene)" userId="b8fe06bb-7cfa-4f96-b8a0-f4e7fbc49ef5" providerId="ADAL" clId="{D9E20EE8-50EF-4009-BB24-9475C16770A8}" dt="2020-09-25T11:10:56.102" v="263" actId="22"/>
          <ac:picMkLst>
            <pc:docMk/>
            <pc:sldMk cId="2776987195" sldId="261"/>
            <ac:picMk id="9" creationId="{5937BDA9-2B08-4DAD-A9DB-D4FAE2E7FC93}"/>
          </ac:picMkLst>
        </pc:picChg>
      </pc:sldChg>
      <pc:sldChg chg="addSp delSp modSp mod delAnim modAnim">
        <pc:chgData name="Selten, LLM (Liene)" userId="b8fe06bb-7cfa-4f96-b8a0-f4e7fbc49ef5" providerId="ADAL" clId="{D9E20EE8-50EF-4009-BB24-9475C16770A8}" dt="2020-09-25T11:47:45.270" v="812" actId="21"/>
        <pc:sldMkLst>
          <pc:docMk/>
          <pc:sldMk cId="3896318775" sldId="267"/>
        </pc:sldMkLst>
        <pc:spChg chg="mod">
          <ac:chgData name="Selten, LLM (Liene)" userId="b8fe06bb-7cfa-4f96-b8a0-f4e7fbc49ef5" providerId="ADAL" clId="{D9E20EE8-50EF-4009-BB24-9475C16770A8}" dt="2020-09-25T11:10:37.168" v="261"/>
          <ac:spMkLst>
            <pc:docMk/>
            <pc:sldMk cId="3896318775" sldId="267"/>
            <ac:spMk id="2" creationId="{00000000-0000-0000-0000-000000000000}"/>
          </ac:spMkLst>
        </pc:spChg>
        <pc:spChg chg="del mod">
          <ac:chgData name="Selten, LLM (Liene)" userId="b8fe06bb-7cfa-4f96-b8a0-f4e7fbc49ef5" providerId="ADAL" clId="{D9E20EE8-50EF-4009-BB24-9475C16770A8}" dt="2020-09-25T11:20:16.714" v="482" actId="478"/>
          <ac:spMkLst>
            <pc:docMk/>
            <pc:sldMk cId="3896318775" sldId="267"/>
            <ac:spMk id="3" creationId="{00000000-0000-0000-0000-000000000000}"/>
          </ac:spMkLst>
        </pc:spChg>
        <pc:spChg chg="mod">
          <ac:chgData name="Selten, LLM (Liene)" userId="b8fe06bb-7cfa-4f96-b8a0-f4e7fbc49ef5" providerId="ADAL" clId="{D9E20EE8-50EF-4009-BB24-9475C16770A8}" dt="2020-09-25T11:31:43.065" v="609" actId="20577"/>
          <ac:spMkLst>
            <pc:docMk/>
            <pc:sldMk cId="3896318775" sldId="267"/>
            <ac:spMk id="4" creationId="{00000000-0000-0000-0000-000000000000}"/>
          </ac:spMkLst>
        </pc:spChg>
        <pc:spChg chg="add del mod">
          <ac:chgData name="Selten, LLM (Liene)" userId="b8fe06bb-7cfa-4f96-b8a0-f4e7fbc49ef5" providerId="ADAL" clId="{D9E20EE8-50EF-4009-BB24-9475C16770A8}" dt="2020-09-25T11:20:21.165" v="483" actId="478"/>
          <ac:spMkLst>
            <pc:docMk/>
            <pc:sldMk cId="3896318775" sldId="267"/>
            <ac:spMk id="10" creationId="{547C59EA-5360-401D-9258-9A54C5400C54}"/>
          </ac:spMkLst>
        </pc:spChg>
        <pc:spChg chg="add mod">
          <ac:chgData name="Selten, LLM (Liene)" userId="b8fe06bb-7cfa-4f96-b8a0-f4e7fbc49ef5" providerId="ADAL" clId="{D9E20EE8-50EF-4009-BB24-9475C16770A8}" dt="2020-09-25T11:25:15.576" v="530" actId="1076"/>
          <ac:spMkLst>
            <pc:docMk/>
            <pc:sldMk cId="3896318775" sldId="267"/>
            <ac:spMk id="11" creationId="{781AF5E1-772D-4819-A976-5679F87DA0BE}"/>
          </ac:spMkLst>
        </pc:spChg>
        <pc:spChg chg="del mod">
          <ac:chgData name="Selten, LLM (Liene)" userId="b8fe06bb-7cfa-4f96-b8a0-f4e7fbc49ef5" providerId="ADAL" clId="{D9E20EE8-50EF-4009-BB24-9475C16770A8}" dt="2020-09-25T11:20:22.698" v="484" actId="478"/>
          <ac:spMkLst>
            <pc:docMk/>
            <pc:sldMk cId="3896318775" sldId="267"/>
            <ac:spMk id="13" creationId="{BEF483F9-B78F-4D63-BAC0-8A6E75D231B7}"/>
          </ac:spMkLst>
        </pc:spChg>
        <pc:picChg chg="del mod ord">
          <ac:chgData name="Selten, LLM (Liene)" userId="b8fe06bb-7cfa-4f96-b8a0-f4e7fbc49ef5" providerId="ADAL" clId="{D9E20EE8-50EF-4009-BB24-9475C16770A8}" dt="2020-09-25T11:24:56.038" v="522" actId="478"/>
          <ac:picMkLst>
            <pc:docMk/>
            <pc:sldMk cId="3896318775" sldId="267"/>
            <ac:picMk id="5" creationId="{00000000-0000-0000-0000-000000000000}"/>
          </ac:picMkLst>
        </pc:picChg>
        <pc:picChg chg="add">
          <ac:chgData name="Selten, LLM (Liene)" userId="b8fe06bb-7cfa-4f96-b8a0-f4e7fbc49ef5" providerId="ADAL" clId="{D9E20EE8-50EF-4009-BB24-9475C16770A8}" dt="2020-09-25T11:11:01.612" v="264" actId="22"/>
          <ac:picMkLst>
            <pc:docMk/>
            <pc:sldMk cId="3896318775" sldId="267"/>
            <ac:picMk id="6" creationId="{746765D2-EA3D-4C6F-90C9-613F05596E84}"/>
          </ac:picMkLst>
        </pc:picChg>
        <pc:picChg chg="add del mod">
          <ac:chgData name="Selten, LLM (Liene)" userId="b8fe06bb-7cfa-4f96-b8a0-f4e7fbc49ef5" providerId="ADAL" clId="{D9E20EE8-50EF-4009-BB24-9475C16770A8}" dt="2020-09-25T11:15:28.058" v="393" actId="478"/>
          <ac:picMkLst>
            <pc:docMk/>
            <pc:sldMk cId="3896318775" sldId="267"/>
            <ac:picMk id="9" creationId="{29B7791C-13AD-416C-A6F2-CBD5FA12C47F}"/>
          </ac:picMkLst>
        </pc:picChg>
        <pc:picChg chg="add del mod">
          <ac:chgData name="Selten, LLM (Liene)" userId="b8fe06bb-7cfa-4f96-b8a0-f4e7fbc49ef5" providerId="ADAL" clId="{D9E20EE8-50EF-4009-BB24-9475C16770A8}" dt="2020-09-25T11:26:15.624" v="547" actId="21"/>
          <ac:picMkLst>
            <pc:docMk/>
            <pc:sldMk cId="3896318775" sldId="267"/>
            <ac:picMk id="12" creationId="{024CFBF2-EACD-448B-A299-541636B85FA6}"/>
          </ac:picMkLst>
        </pc:picChg>
        <pc:picChg chg="add mod">
          <ac:chgData name="Selten, LLM (Liene)" userId="b8fe06bb-7cfa-4f96-b8a0-f4e7fbc49ef5" providerId="ADAL" clId="{D9E20EE8-50EF-4009-BB24-9475C16770A8}" dt="2020-09-25T11:26:06.866" v="545" actId="14100"/>
          <ac:picMkLst>
            <pc:docMk/>
            <pc:sldMk cId="3896318775" sldId="267"/>
            <ac:picMk id="14" creationId="{1C1B398D-B94D-43D7-A9B7-9689FB42AA8A}"/>
          </ac:picMkLst>
        </pc:picChg>
        <pc:picChg chg="add mod">
          <ac:chgData name="Selten, LLM (Liene)" userId="b8fe06bb-7cfa-4f96-b8a0-f4e7fbc49ef5" providerId="ADAL" clId="{D9E20EE8-50EF-4009-BB24-9475C16770A8}" dt="2020-09-25T11:25:34.060" v="536" actId="1076"/>
          <ac:picMkLst>
            <pc:docMk/>
            <pc:sldMk cId="3896318775" sldId="267"/>
            <ac:picMk id="17" creationId="{8335824A-FA80-4A6F-A24E-EECC541A0DBC}"/>
          </ac:picMkLst>
        </pc:picChg>
        <pc:picChg chg="add mod">
          <ac:chgData name="Selten, LLM (Liene)" userId="b8fe06bb-7cfa-4f96-b8a0-f4e7fbc49ef5" providerId="ADAL" clId="{D9E20EE8-50EF-4009-BB24-9475C16770A8}" dt="2020-09-25T11:26:11.568" v="546" actId="14100"/>
          <ac:picMkLst>
            <pc:docMk/>
            <pc:sldMk cId="3896318775" sldId="267"/>
            <ac:picMk id="19" creationId="{5AD7FF8D-B17C-45D2-ABBD-BE87C824FCC4}"/>
          </ac:picMkLst>
        </pc:picChg>
        <pc:picChg chg="add del mod">
          <ac:chgData name="Selten, LLM (Liene)" userId="b8fe06bb-7cfa-4f96-b8a0-f4e7fbc49ef5" providerId="ADAL" clId="{D9E20EE8-50EF-4009-BB24-9475C16770A8}" dt="2020-09-25T11:47:45.270" v="812" actId="21"/>
          <ac:picMkLst>
            <pc:docMk/>
            <pc:sldMk cId="3896318775" sldId="267"/>
            <ac:picMk id="20" creationId="{7FED07C6-93B2-4D3C-96E3-1E9691BD0F27}"/>
          </ac:picMkLst>
        </pc:picChg>
      </pc:sldChg>
      <pc:sldChg chg="del">
        <pc:chgData name="Selten, LLM (Liene)" userId="b8fe06bb-7cfa-4f96-b8a0-f4e7fbc49ef5" providerId="ADAL" clId="{D9E20EE8-50EF-4009-BB24-9475C16770A8}" dt="2020-09-25T11:06:06.935" v="4" actId="47"/>
        <pc:sldMkLst>
          <pc:docMk/>
          <pc:sldMk cId="2348664044" sldId="270"/>
        </pc:sldMkLst>
      </pc:sldChg>
      <pc:sldChg chg="del">
        <pc:chgData name="Selten, LLM (Liene)" userId="b8fe06bb-7cfa-4f96-b8a0-f4e7fbc49ef5" providerId="ADAL" clId="{D9E20EE8-50EF-4009-BB24-9475C16770A8}" dt="2020-09-25T11:06:08.620" v="5" actId="47"/>
        <pc:sldMkLst>
          <pc:docMk/>
          <pc:sldMk cId="3215442427" sldId="271"/>
        </pc:sldMkLst>
      </pc:sldChg>
      <pc:sldChg chg="addSp delSp modSp mod modAnim">
        <pc:chgData name="Selten, LLM (Liene)" userId="b8fe06bb-7cfa-4f96-b8a0-f4e7fbc49ef5" providerId="ADAL" clId="{D9E20EE8-50EF-4009-BB24-9475C16770A8}" dt="2020-09-25T11:31:49.403" v="613" actId="20577"/>
        <pc:sldMkLst>
          <pc:docMk/>
          <pc:sldMk cId="3896318775" sldId="272"/>
        </pc:sldMkLst>
        <pc:spChg chg="mod">
          <ac:chgData name="Selten, LLM (Liene)" userId="b8fe06bb-7cfa-4f96-b8a0-f4e7fbc49ef5" providerId="ADAL" clId="{D9E20EE8-50EF-4009-BB24-9475C16770A8}" dt="2020-09-25T11:10:32.931" v="260"/>
          <ac:spMkLst>
            <pc:docMk/>
            <pc:sldMk cId="3896318775" sldId="272"/>
            <ac:spMk id="2" creationId="{00000000-0000-0000-0000-000000000000}"/>
          </ac:spMkLst>
        </pc:spChg>
        <pc:spChg chg="mod">
          <ac:chgData name="Selten, LLM (Liene)" userId="b8fe06bb-7cfa-4f96-b8a0-f4e7fbc49ef5" providerId="ADAL" clId="{D9E20EE8-50EF-4009-BB24-9475C16770A8}" dt="2020-09-25T11:31:49.403" v="613" actId="20577"/>
          <ac:spMkLst>
            <pc:docMk/>
            <pc:sldMk cId="3896318775" sldId="272"/>
            <ac:spMk id="4" creationId="{00000000-0000-0000-0000-000000000000}"/>
          </ac:spMkLst>
        </pc:spChg>
        <pc:spChg chg="mod">
          <ac:chgData name="Selten, LLM (Liene)" userId="b8fe06bb-7cfa-4f96-b8a0-f4e7fbc49ef5" providerId="ADAL" clId="{D9E20EE8-50EF-4009-BB24-9475C16770A8}" dt="2020-09-25T11:30:03.564" v="595" actId="1076"/>
          <ac:spMkLst>
            <pc:docMk/>
            <pc:sldMk cId="3896318775" sldId="272"/>
            <ac:spMk id="11" creationId="{00000000-0000-0000-0000-000000000000}"/>
          </ac:spMkLst>
        </pc:spChg>
        <pc:picChg chg="add">
          <ac:chgData name="Selten, LLM (Liene)" userId="b8fe06bb-7cfa-4f96-b8a0-f4e7fbc49ef5" providerId="ADAL" clId="{D9E20EE8-50EF-4009-BB24-9475C16770A8}" dt="2020-09-25T11:11:02.979" v="265" actId="22"/>
          <ac:picMkLst>
            <pc:docMk/>
            <pc:sldMk cId="3896318775" sldId="272"/>
            <ac:picMk id="5" creationId="{F180758F-7320-408C-91CF-8A7284D419A0}"/>
          </ac:picMkLst>
        </pc:picChg>
        <pc:picChg chg="add del mod">
          <ac:chgData name="Selten, LLM (Liene)" userId="b8fe06bb-7cfa-4f96-b8a0-f4e7fbc49ef5" providerId="ADAL" clId="{D9E20EE8-50EF-4009-BB24-9475C16770A8}" dt="2020-09-25T11:29:03.319" v="576" actId="478"/>
          <ac:picMkLst>
            <pc:docMk/>
            <pc:sldMk cId="3896318775" sldId="272"/>
            <ac:picMk id="6" creationId="{10E048CE-DF00-4398-9999-9D8AB8AB07FF}"/>
          </ac:picMkLst>
        </pc:picChg>
        <pc:picChg chg="mod modCrop">
          <ac:chgData name="Selten, LLM (Liene)" userId="b8fe06bb-7cfa-4f96-b8a0-f4e7fbc49ef5" providerId="ADAL" clId="{D9E20EE8-50EF-4009-BB24-9475C16770A8}" dt="2020-09-25T11:30:09.197" v="597" actId="1076"/>
          <ac:picMkLst>
            <pc:docMk/>
            <pc:sldMk cId="3896318775" sldId="272"/>
            <ac:picMk id="1027" creationId="{00000000-0000-0000-0000-000000000000}"/>
          </ac:picMkLst>
        </pc:picChg>
      </pc:sldChg>
      <pc:sldChg chg="addSp delSp modSp mod modAnim">
        <pc:chgData name="Selten, LLM (Liene)" userId="b8fe06bb-7cfa-4f96-b8a0-f4e7fbc49ef5" providerId="ADAL" clId="{D9E20EE8-50EF-4009-BB24-9475C16770A8}" dt="2020-09-25T12:05:06.797" v="819" actId="1076"/>
        <pc:sldMkLst>
          <pc:docMk/>
          <pc:sldMk cId="3896318775" sldId="273"/>
        </pc:sldMkLst>
        <pc:spChg chg="mod">
          <ac:chgData name="Selten, LLM (Liene)" userId="b8fe06bb-7cfa-4f96-b8a0-f4e7fbc49ef5" providerId="ADAL" clId="{D9E20EE8-50EF-4009-BB24-9475C16770A8}" dt="2020-09-25T11:10:12.291" v="256" actId="20577"/>
          <ac:spMkLst>
            <pc:docMk/>
            <pc:sldMk cId="3896318775" sldId="273"/>
            <ac:spMk id="2" creationId="{00000000-0000-0000-0000-000000000000}"/>
          </ac:spMkLst>
        </pc:spChg>
        <pc:spChg chg="mod">
          <ac:chgData name="Selten, LLM (Liene)" userId="b8fe06bb-7cfa-4f96-b8a0-f4e7fbc49ef5" providerId="ADAL" clId="{D9E20EE8-50EF-4009-BB24-9475C16770A8}" dt="2020-09-25T11:32:01.127" v="623" actId="20577"/>
          <ac:spMkLst>
            <pc:docMk/>
            <pc:sldMk cId="3896318775" sldId="273"/>
            <ac:spMk id="4" creationId="{00000000-0000-0000-0000-000000000000}"/>
          </ac:spMkLst>
        </pc:spChg>
        <pc:spChg chg="add del mod">
          <ac:chgData name="Selten, LLM (Liene)" userId="b8fe06bb-7cfa-4f96-b8a0-f4e7fbc49ef5" providerId="ADAL" clId="{D9E20EE8-50EF-4009-BB24-9475C16770A8}" dt="2020-09-25T11:34:31.055" v="712" actId="21"/>
          <ac:spMkLst>
            <pc:docMk/>
            <pc:sldMk cId="3896318775" sldId="273"/>
            <ac:spMk id="9" creationId="{01C6F625-490A-4ED0-A81C-D80A0D157C51}"/>
          </ac:spMkLst>
        </pc:spChg>
        <pc:spChg chg="mod">
          <ac:chgData name="Selten, LLM (Liene)" userId="b8fe06bb-7cfa-4f96-b8a0-f4e7fbc49ef5" providerId="ADAL" clId="{D9E20EE8-50EF-4009-BB24-9475C16770A8}" dt="2020-09-25T11:35:22.829" v="731" actId="20577"/>
          <ac:spMkLst>
            <pc:docMk/>
            <pc:sldMk cId="3896318775" sldId="273"/>
            <ac:spMk id="11" creationId="{00000000-0000-0000-0000-000000000000}"/>
          </ac:spMkLst>
        </pc:spChg>
        <pc:picChg chg="add">
          <ac:chgData name="Selten, LLM (Liene)" userId="b8fe06bb-7cfa-4f96-b8a0-f4e7fbc49ef5" providerId="ADAL" clId="{D9E20EE8-50EF-4009-BB24-9475C16770A8}" dt="2020-09-25T11:11:05.074" v="266" actId="22"/>
          <ac:picMkLst>
            <pc:docMk/>
            <pc:sldMk cId="3896318775" sldId="273"/>
            <ac:picMk id="5" creationId="{5BC1AB2B-6536-4A1F-AD8A-2256FF41ED33}"/>
          </ac:picMkLst>
        </pc:picChg>
        <pc:picChg chg="add mod">
          <ac:chgData name="Selten, LLM (Liene)" userId="b8fe06bb-7cfa-4f96-b8a0-f4e7fbc49ef5" providerId="ADAL" clId="{D9E20EE8-50EF-4009-BB24-9475C16770A8}" dt="2020-09-25T12:05:04.596" v="818" actId="1076"/>
          <ac:picMkLst>
            <pc:docMk/>
            <pc:sldMk cId="3896318775" sldId="273"/>
            <ac:picMk id="6" creationId="{AE2B6572-D7D5-4CDB-B4F0-40FDC5BC93F7}"/>
          </ac:picMkLst>
        </pc:picChg>
        <pc:picChg chg="mod">
          <ac:chgData name="Selten, LLM (Liene)" userId="b8fe06bb-7cfa-4f96-b8a0-f4e7fbc49ef5" providerId="ADAL" clId="{D9E20EE8-50EF-4009-BB24-9475C16770A8}" dt="2020-09-25T12:05:06.797" v="819" actId="1076"/>
          <ac:picMkLst>
            <pc:docMk/>
            <pc:sldMk cId="3896318775" sldId="273"/>
            <ac:picMk id="2050" creationId="{00000000-0000-0000-0000-000000000000}"/>
          </ac:picMkLst>
        </pc:picChg>
      </pc:sldChg>
      <pc:sldChg chg="del">
        <pc:chgData name="Selten, LLM (Liene)" userId="b8fe06bb-7cfa-4f96-b8a0-f4e7fbc49ef5" providerId="ADAL" clId="{D9E20EE8-50EF-4009-BB24-9475C16770A8}" dt="2020-09-25T11:06:09.739" v="6" actId="47"/>
        <pc:sldMkLst>
          <pc:docMk/>
          <pc:sldMk cId="3215442427" sldId="274"/>
        </pc:sldMkLst>
      </pc:sldChg>
      <pc:sldChg chg="del">
        <pc:chgData name="Selten, LLM (Liene)" userId="b8fe06bb-7cfa-4f96-b8a0-f4e7fbc49ef5" providerId="ADAL" clId="{D9E20EE8-50EF-4009-BB24-9475C16770A8}" dt="2020-09-25T11:06:12.181" v="7" actId="47"/>
        <pc:sldMkLst>
          <pc:docMk/>
          <pc:sldMk cId="3215442427" sldId="275"/>
        </pc:sldMkLst>
      </pc:sldChg>
      <pc:sldChg chg="del ord">
        <pc:chgData name="Selten, LLM (Liene)" userId="b8fe06bb-7cfa-4f96-b8a0-f4e7fbc49ef5" providerId="ADAL" clId="{D9E20EE8-50EF-4009-BB24-9475C16770A8}" dt="2020-09-25T11:07:00.607" v="10" actId="47"/>
        <pc:sldMkLst>
          <pc:docMk/>
          <pc:sldMk cId="517348989" sldId="293"/>
        </pc:sldMkLst>
      </pc:sldChg>
      <pc:sldChg chg="delSp modSp mod ord delAnim">
        <pc:chgData name="Selten, LLM (Liene)" userId="b8fe06bb-7cfa-4f96-b8a0-f4e7fbc49ef5" providerId="ADAL" clId="{D9E20EE8-50EF-4009-BB24-9475C16770A8}" dt="2020-09-25T11:10:43.332" v="262"/>
        <pc:sldMkLst>
          <pc:docMk/>
          <pc:sldMk cId="1249810976" sldId="294"/>
        </pc:sldMkLst>
        <pc:spChg chg="mod">
          <ac:chgData name="Selten, LLM (Liene)" userId="b8fe06bb-7cfa-4f96-b8a0-f4e7fbc49ef5" providerId="ADAL" clId="{D9E20EE8-50EF-4009-BB24-9475C16770A8}" dt="2020-09-25T11:10:43.332" v="262"/>
          <ac:spMkLst>
            <pc:docMk/>
            <pc:sldMk cId="1249810976" sldId="294"/>
            <ac:spMk id="2" creationId="{E88730C3-E112-4FEE-BAB0-71A6380229F7}"/>
          </ac:spMkLst>
        </pc:spChg>
        <pc:spChg chg="mod">
          <ac:chgData name="Selten, LLM (Liene)" userId="b8fe06bb-7cfa-4f96-b8a0-f4e7fbc49ef5" providerId="ADAL" clId="{D9E20EE8-50EF-4009-BB24-9475C16770A8}" dt="2020-09-25T11:08:07.322" v="225" actId="20577"/>
          <ac:spMkLst>
            <pc:docMk/>
            <pc:sldMk cId="1249810976" sldId="294"/>
            <ac:spMk id="3" creationId="{C0A6DC22-B8DE-4B01-9E6D-97957545F232}"/>
          </ac:spMkLst>
        </pc:spChg>
        <pc:spChg chg="del">
          <ac:chgData name="Selten, LLM (Liene)" userId="b8fe06bb-7cfa-4f96-b8a0-f4e7fbc49ef5" providerId="ADAL" clId="{D9E20EE8-50EF-4009-BB24-9475C16770A8}" dt="2020-09-25T11:07:17.006" v="13" actId="478"/>
          <ac:spMkLst>
            <pc:docMk/>
            <pc:sldMk cId="1249810976" sldId="294"/>
            <ac:spMk id="7" creationId="{E5C17540-1041-407F-A796-9239A7D9072D}"/>
          </ac:spMkLst>
        </pc:spChg>
      </pc:sldChg>
      <pc:sldChg chg="modSp mod">
        <pc:chgData name="Selten, LLM (Liene)" userId="b8fe06bb-7cfa-4f96-b8a0-f4e7fbc49ef5" providerId="ADAL" clId="{D9E20EE8-50EF-4009-BB24-9475C16770A8}" dt="2020-09-25T11:13:47.170" v="386" actId="20577"/>
        <pc:sldMkLst>
          <pc:docMk/>
          <pc:sldMk cId="1131174077" sldId="295"/>
        </pc:sldMkLst>
        <pc:spChg chg="mod">
          <ac:chgData name="Selten, LLM (Liene)" userId="b8fe06bb-7cfa-4f96-b8a0-f4e7fbc49ef5" providerId="ADAL" clId="{D9E20EE8-50EF-4009-BB24-9475C16770A8}" dt="2020-09-25T11:10:27.934" v="259"/>
          <ac:spMkLst>
            <pc:docMk/>
            <pc:sldMk cId="1131174077" sldId="295"/>
            <ac:spMk id="2" creationId="{FA194ACA-3945-41E5-A946-74C75563DFCA}"/>
          </ac:spMkLst>
        </pc:spChg>
        <pc:spChg chg="mod">
          <ac:chgData name="Selten, LLM (Liene)" userId="b8fe06bb-7cfa-4f96-b8a0-f4e7fbc49ef5" providerId="ADAL" clId="{D9E20EE8-50EF-4009-BB24-9475C16770A8}" dt="2020-09-25T11:13:47.170" v="386" actId="20577"/>
          <ac:spMkLst>
            <pc:docMk/>
            <pc:sldMk cId="1131174077" sldId="295"/>
            <ac:spMk id="3" creationId="{EA2A3547-07FA-4ADC-BE6F-57C5911AE4A5}"/>
          </ac:spMkLst>
        </pc:spChg>
      </pc:sldChg>
      <pc:sldChg chg="addSp delSp modSp mod delAnim modAnim">
        <pc:chgData name="Selten, LLM (Liene)" userId="b8fe06bb-7cfa-4f96-b8a0-f4e7fbc49ef5" providerId="ADAL" clId="{D9E20EE8-50EF-4009-BB24-9475C16770A8}" dt="2020-09-25T11:39:52.682" v="798" actId="1076"/>
        <pc:sldMkLst>
          <pc:docMk/>
          <pc:sldMk cId="2805146889" sldId="303"/>
        </pc:sldMkLst>
        <pc:spChg chg="mod">
          <ac:chgData name="Selten, LLM (Liene)" userId="b8fe06bb-7cfa-4f96-b8a0-f4e7fbc49ef5" providerId="ADAL" clId="{D9E20EE8-50EF-4009-BB24-9475C16770A8}" dt="2020-09-25T11:10:19.552" v="257"/>
          <ac:spMkLst>
            <pc:docMk/>
            <pc:sldMk cId="2805146889" sldId="303"/>
            <ac:spMk id="2" creationId="{00000000-0000-0000-0000-000000000000}"/>
          </ac:spMkLst>
        </pc:spChg>
        <pc:picChg chg="del">
          <ac:chgData name="Selten, LLM (Liene)" userId="b8fe06bb-7cfa-4f96-b8a0-f4e7fbc49ef5" providerId="ADAL" clId="{D9E20EE8-50EF-4009-BB24-9475C16770A8}" dt="2020-09-25T11:09:46.928" v="230" actId="478"/>
          <ac:picMkLst>
            <pc:docMk/>
            <pc:sldMk cId="2805146889" sldId="303"/>
            <ac:picMk id="5" creationId="{49B586D5-B1C8-4F7E-BF92-1632752336AE}"/>
          </ac:picMkLst>
        </pc:picChg>
        <pc:picChg chg="add mod">
          <ac:chgData name="Selten, LLM (Liene)" userId="b8fe06bb-7cfa-4f96-b8a0-f4e7fbc49ef5" providerId="ADAL" clId="{D9E20EE8-50EF-4009-BB24-9475C16770A8}" dt="2020-09-25T11:39:52.682" v="798" actId="1076"/>
          <ac:picMkLst>
            <pc:docMk/>
            <pc:sldMk cId="2805146889" sldId="303"/>
            <ac:picMk id="8" creationId="{04E5B2C4-D78B-4282-B22B-D1C6C91A1A25}"/>
          </ac:picMkLst>
        </pc:picChg>
        <pc:picChg chg="add mod">
          <ac:chgData name="Selten, LLM (Liene)" userId="b8fe06bb-7cfa-4f96-b8a0-f4e7fbc49ef5" providerId="ADAL" clId="{D9E20EE8-50EF-4009-BB24-9475C16770A8}" dt="2020-09-25T11:39:52.682" v="798" actId="1076"/>
          <ac:picMkLst>
            <pc:docMk/>
            <pc:sldMk cId="2805146889" sldId="303"/>
            <ac:picMk id="9" creationId="{70E11CDF-6C16-4744-B427-91532453A5BB}"/>
          </ac:picMkLst>
        </pc:picChg>
        <pc:picChg chg="del">
          <ac:chgData name="Selten, LLM (Liene)" userId="b8fe06bb-7cfa-4f96-b8a0-f4e7fbc49ef5" providerId="ADAL" clId="{D9E20EE8-50EF-4009-BB24-9475C16770A8}" dt="2020-09-25T11:09:46.210" v="229" actId="478"/>
          <ac:picMkLst>
            <pc:docMk/>
            <pc:sldMk cId="2805146889" sldId="303"/>
            <ac:picMk id="11" creationId="{B6B64CD0-5734-4F97-BD6D-C2C8C8AC67CC}"/>
          </ac:picMkLst>
        </pc:picChg>
      </pc:sldChg>
      <pc:sldChg chg="addSp modSp mod modAnim">
        <pc:chgData name="Selten, LLM (Liene)" userId="b8fe06bb-7cfa-4f96-b8a0-f4e7fbc49ef5" providerId="ADAL" clId="{D9E20EE8-50EF-4009-BB24-9475C16770A8}" dt="2020-09-25T11:40:40.414" v="811" actId="1076"/>
        <pc:sldMkLst>
          <pc:docMk/>
          <pc:sldMk cId="3320885470" sldId="304"/>
        </pc:sldMkLst>
        <pc:spChg chg="mod">
          <ac:chgData name="Selten, LLM (Liene)" userId="b8fe06bb-7cfa-4f96-b8a0-f4e7fbc49ef5" providerId="ADAL" clId="{D9E20EE8-50EF-4009-BB24-9475C16770A8}" dt="2020-09-25T11:10:23.269" v="258"/>
          <ac:spMkLst>
            <pc:docMk/>
            <pc:sldMk cId="3320885470" sldId="304"/>
            <ac:spMk id="2" creationId="{00000000-0000-0000-0000-000000000000}"/>
          </ac:spMkLst>
        </pc:spChg>
        <pc:picChg chg="add mod">
          <ac:chgData name="Selten, LLM (Liene)" userId="b8fe06bb-7cfa-4f96-b8a0-f4e7fbc49ef5" providerId="ADAL" clId="{D9E20EE8-50EF-4009-BB24-9475C16770A8}" dt="2020-09-25T11:40:20.734" v="808" actId="1038"/>
          <ac:picMkLst>
            <pc:docMk/>
            <pc:sldMk cId="3320885470" sldId="304"/>
            <ac:picMk id="5" creationId="{A54D61A4-A7C4-4189-81A9-32A065C0F630}"/>
          </ac:picMkLst>
        </pc:picChg>
        <pc:picChg chg="add mod">
          <ac:chgData name="Selten, LLM (Liene)" userId="b8fe06bb-7cfa-4f96-b8a0-f4e7fbc49ef5" providerId="ADAL" clId="{D9E20EE8-50EF-4009-BB24-9475C16770A8}" dt="2020-09-25T11:40:40.414" v="811" actId="1076"/>
          <ac:picMkLst>
            <pc:docMk/>
            <pc:sldMk cId="3320885470" sldId="304"/>
            <ac:picMk id="8" creationId="{CAB071D3-1B28-4242-8A09-FD2CFF0B1F20}"/>
          </ac:picMkLst>
        </pc:picChg>
      </pc:sldChg>
      <pc:sldChg chg="addSp delSp modSp mod ord modAnim">
        <pc:chgData name="Selten, LLM (Liene)" userId="b8fe06bb-7cfa-4f96-b8a0-f4e7fbc49ef5" providerId="ADAL" clId="{D9E20EE8-50EF-4009-BB24-9475C16770A8}" dt="2020-09-25T11:31:39.242" v="607" actId="20577"/>
        <pc:sldMkLst>
          <pc:docMk/>
          <pc:sldMk cId="1082574123" sldId="305"/>
        </pc:sldMkLst>
        <pc:spChg chg="mod">
          <ac:chgData name="Selten, LLM (Liene)" userId="b8fe06bb-7cfa-4f96-b8a0-f4e7fbc49ef5" providerId="ADAL" clId="{D9E20EE8-50EF-4009-BB24-9475C16770A8}" dt="2020-09-25T11:31:39.242" v="607" actId="20577"/>
          <ac:spMkLst>
            <pc:docMk/>
            <pc:sldMk cId="1082574123" sldId="305"/>
            <ac:spMk id="4" creationId="{00000000-0000-0000-0000-000000000000}"/>
          </ac:spMkLst>
        </pc:spChg>
        <pc:spChg chg="add del mod">
          <ac:chgData name="Selten, LLM (Liene)" userId="b8fe06bb-7cfa-4f96-b8a0-f4e7fbc49ef5" providerId="ADAL" clId="{D9E20EE8-50EF-4009-BB24-9475C16770A8}" dt="2020-09-25T11:24:48.756" v="521" actId="21"/>
          <ac:spMkLst>
            <pc:docMk/>
            <pc:sldMk cId="1082574123" sldId="305"/>
            <ac:spMk id="9" creationId="{4D96CDFA-98C9-4327-8783-137538860F7A}"/>
          </ac:spMkLst>
        </pc:spChg>
        <pc:spChg chg="mod">
          <ac:chgData name="Selten, LLM (Liene)" userId="b8fe06bb-7cfa-4f96-b8a0-f4e7fbc49ef5" providerId="ADAL" clId="{D9E20EE8-50EF-4009-BB24-9475C16770A8}" dt="2020-09-25T11:23:23.676" v="498" actId="20577"/>
          <ac:spMkLst>
            <pc:docMk/>
            <pc:sldMk cId="1082574123" sldId="305"/>
            <ac:spMk id="11" creationId="{00000000-0000-0000-0000-000000000000}"/>
          </ac:spMkLst>
        </pc:spChg>
        <pc:picChg chg="del mod">
          <ac:chgData name="Selten, LLM (Liene)" userId="b8fe06bb-7cfa-4f96-b8a0-f4e7fbc49ef5" providerId="ADAL" clId="{D9E20EE8-50EF-4009-BB24-9475C16770A8}" dt="2020-09-25T11:14:40.206" v="388" actId="478"/>
          <ac:picMkLst>
            <pc:docMk/>
            <pc:sldMk cId="1082574123" sldId="305"/>
            <ac:picMk id="1027" creationId="{00000000-0000-0000-0000-000000000000}"/>
          </ac:picMkLst>
        </pc:picChg>
      </pc:sldChg>
      <pc:sldChg chg="addSp delSp modSp mod delAnim modAnim">
        <pc:chgData name="Selten, LLM (Liene)" userId="b8fe06bb-7cfa-4f96-b8a0-f4e7fbc49ef5" providerId="ADAL" clId="{D9E20EE8-50EF-4009-BB24-9475C16770A8}" dt="2020-09-25T11:16:36.721" v="452" actId="20577"/>
        <pc:sldMkLst>
          <pc:docMk/>
          <pc:sldMk cId="2812784595" sldId="306"/>
        </pc:sldMkLst>
        <pc:spChg chg="del mod">
          <ac:chgData name="Selten, LLM (Liene)" userId="b8fe06bb-7cfa-4f96-b8a0-f4e7fbc49ef5" providerId="ADAL" clId="{D9E20EE8-50EF-4009-BB24-9475C16770A8}" dt="2020-09-25T11:15:44.472" v="397" actId="478"/>
          <ac:spMkLst>
            <pc:docMk/>
            <pc:sldMk cId="2812784595" sldId="306"/>
            <ac:spMk id="3" creationId="{00000000-0000-0000-0000-000000000000}"/>
          </ac:spMkLst>
        </pc:spChg>
        <pc:spChg chg="mod">
          <ac:chgData name="Selten, LLM (Liene)" userId="b8fe06bb-7cfa-4f96-b8a0-f4e7fbc49ef5" providerId="ADAL" clId="{D9E20EE8-50EF-4009-BB24-9475C16770A8}" dt="2020-09-25T11:16:36.721" v="452" actId="20577"/>
          <ac:spMkLst>
            <pc:docMk/>
            <pc:sldMk cId="2812784595" sldId="306"/>
            <ac:spMk id="4" creationId="{00000000-0000-0000-0000-000000000000}"/>
          </ac:spMkLst>
        </pc:spChg>
        <pc:spChg chg="add del mod">
          <ac:chgData name="Selten, LLM (Liene)" userId="b8fe06bb-7cfa-4f96-b8a0-f4e7fbc49ef5" providerId="ADAL" clId="{D9E20EE8-50EF-4009-BB24-9475C16770A8}" dt="2020-09-25T11:15:47.060" v="399" actId="478"/>
          <ac:spMkLst>
            <pc:docMk/>
            <pc:sldMk cId="2812784595" sldId="306"/>
            <ac:spMk id="8" creationId="{A475993A-54C5-470C-89CF-EB99E84A9AF3}"/>
          </ac:spMkLst>
        </pc:spChg>
        <pc:spChg chg="del">
          <ac:chgData name="Selten, LLM (Liene)" userId="b8fe06bb-7cfa-4f96-b8a0-f4e7fbc49ef5" providerId="ADAL" clId="{D9E20EE8-50EF-4009-BB24-9475C16770A8}" dt="2020-09-25T11:15:49.123" v="400" actId="478"/>
          <ac:spMkLst>
            <pc:docMk/>
            <pc:sldMk cId="2812784595" sldId="306"/>
            <ac:spMk id="13" creationId="{BEF483F9-B78F-4D63-BAC0-8A6E75D231B7}"/>
          </ac:spMkLst>
        </pc:spChg>
        <pc:picChg chg="del">
          <ac:chgData name="Selten, LLM (Liene)" userId="b8fe06bb-7cfa-4f96-b8a0-f4e7fbc49ef5" providerId="ADAL" clId="{D9E20EE8-50EF-4009-BB24-9475C16770A8}" dt="2020-09-25T11:15:31.341" v="394" actId="478"/>
          <ac:picMkLst>
            <pc:docMk/>
            <pc:sldMk cId="2812784595" sldId="306"/>
            <ac:picMk id="5" creationId="{00000000-0000-0000-0000-000000000000}"/>
          </ac:picMkLst>
        </pc:picChg>
        <pc:picChg chg="mod">
          <ac:chgData name="Selten, LLM (Liene)" userId="b8fe06bb-7cfa-4f96-b8a0-f4e7fbc49ef5" providerId="ADAL" clId="{D9E20EE8-50EF-4009-BB24-9475C16770A8}" dt="2020-09-25T11:16:22.601" v="429" actId="1076"/>
          <ac:picMkLst>
            <pc:docMk/>
            <pc:sldMk cId="2812784595" sldId="306"/>
            <ac:picMk id="9" creationId="{29B7791C-13AD-416C-A6F2-CBD5FA12C47F}"/>
          </ac:picMkLst>
        </pc:picChg>
      </pc:sldChg>
      <pc:sldChg chg="delSp modSp add mod delAnim">
        <pc:chgData name="Selten, LLM (Liene)" userId="b8fe06bb-7cfa-4f96-b8a0-f4e7fbc49ef5" providerId="ADAL" clId="{D9E20EE8-50EF-4009-BB24-9475C16770A8}" dt="2020-09-25T11:31:46.328" v="611" actId="20577"/>
        <pc:sldMkLst>
          <pc:docMk/>
          <pc:sldMk cId="1516671516" sldId="307"/>
        </pc:sldMkLst>
        <pc:spChg chg="mod">
          <ac:chgData name="Selten, LLM (Liene)" userId="b8fe06bb-7cfa-4f96-b8a0-f4e7fbc49ef5" providerId="ADAL" clId="{D9E20EE8-50EF-4009-BB24-9475C16770A8}" dt="2020-09-25T11:31:46.328" v="611" actId="20577"/>
          <ac:spMkLst>
            <pc:docMk/>
            <pc:sldMk cId="1516671516" sldId="307"/>
            <ac:spMk id="4" creationId="{00000000-0000-0000-0000-000000000000}"/>
          </ac:spMkLst>
        </pc:spChg>
        <pc:spChg chg="del">
          <ac:chgData name="Selten, LLM (Liene)" userId="b8fe06bb-7cfa-4f96-b8a0-f4e7fbc49ef5" providerId="ADAL" clId="{D9E20EE8-50EF-4009-BB24-9475C16770A8}" dt="2020-09-25T11:28:59.755" v="575" actId="478"/>
          <ac:spMkLst>
            <pc:docMk/>
            <pc:sldMk cId="1516671516" sldId="307"/>
            <ac:spMk id="11" creationId="{00000000-0000-0000-0000-000000000000}"/>
          </ac:spMkLst>
        </pc:spChg>
        <pc:picChg chg="del">
          <ac:chgData name="Selten, LLM (Liene)" userId="b8fe06bb-7cfa-4f96-b8a0-f4e7fbc49ef5" providerId="ADAL" clId="{D9E20EE8-50EF-4009-BB24-9475C16770A8}" dt="2020-09-25T11:28:58.172" v="574" actId="478"/>
          <ac:picMkLst>
            <pc:docMk/>
            <pc:sldMk cId="1516671516" sldId="307"/>
            <ac:picMk id="1027" creationId="{00000000-0000-0000-0000-000000000000}"/>
          </ac:picMkLst>
        </pc:picChg>
      </pc:sldChg>
      <pc:sldChg chg="addSp delSp modSp mod modAnim">
        <pc:chgData name="Selten, LLM (Liene)" userId="b8fe06bb-7cfa-4f96-b8a0-f4e7fbc49ef5" providerId="ADAL" clId="{D9E20EE8-50EF-4009-BB24-9475C16770A8}" dt="2020-09-25T11:39:15.592" v="790"/>
        <pc:sldMkLst>
          <pc:docMk/>
          <pc:sldMk cId="2954690803" sldId="308"/>
        </pc:sldMkLst>
        <pc:spChg chg="del">
          <ac:chgData name="Selten, LLM (Liene)" userId="b8fe06bb-7cfa-4f96-b8a0-f4e7fbc49ef5" providerId="ADAL" clId="{D9E20EE8-50EF-4009-BB24-9475C16770A8}" dt="2020-09-25T11:32:37.631" v="632" actId="478"/>
          <ac:spMkLst>
            <pc:docMk/>
            <pc:sldMk cId="2954690803" sldId="308"/>
            <ac:spMk id="3" creationId="{00000000-0000-0000-0000-000000000000}"/>
          </ac:spMkLst>
        </pc:spChg>
        <pc:spChg chg="mod">
          <ac:chgData name="Selten, LLM (Liene)" userId="b8fe06bb-7cfa-4f96-b8a0-f4e7fbc49ef5" providerId="ADAL" clId="{D9E20EE8-50EF-4009-BB24-9475C16770A8}" dt="2020-09-25T11:31:56.983" v="619" actId="20577"/>
          <ac:spMkLst>
            <pc:docMk/>
            <pc:sldMk cId="2954690803" sldId="308"/>
            <ac:spMk id="4" creationId="{00000000-0000-0000-0000-000000000000}"/>
          </ac:spMkLst>
        </pc:spChg>
        <pc:spChg chg="add del mod">
          <ac:chgData name="Selten, LLM (Liene)" userId="b8fe06bb-7cfa-4f96-b8a0-f4e7fbc49ef5" providerId="ADAL" clId="{D9E20EE8-50EF-4009-BB24-9475C16770A8}" dt="2020-09-25T11:32:51.230" v="638" actId="478"/>
          <ac:spMkLst>
            <pc:docMk/>
            <pc:sldMk cId="2954690803" sldId="308"/>
            <ac:spMk id="7" creationId="{BBC8CA2B-F676-4E3C-AF8F-F28DD69CD53B}"/>
          </ac:spMkLst>
        </pc:spChg>
        <pc:spChg chg="add mod">
          <ac:chgData name="Selten, LLM (Liene)" userId="b8fe06bb-7cfa-4f96-b8a0-f4e7fbc49ef5" providerId="ADAL" clId="{D9E20EE8-50EF-4009-BB24-9475C16770A8}" dt="2020-09-25T11:34:45.775" v="715" actId="1076"/>
          <ac:spMkLst>
            <pc:docMk/>
            <pc:sldMk cId="2954690803" sldId="308"/>
            <ac:spMk id="9" creationId="{E97604B7-325F-4A83-8B70-08B5B5A2594F}"/>
          </ac:spMkLst>
        </pc:spChg>
        <pc:spChg chg="del mod">
          <ac:chgData name="Selten, LLM (Liene)" userId="b8fe06bb-7cfa-4f96-b8a0-f4e7fbc49ef5" providerId="ADAL" clId="{D9E20EE8-50EF-4009-BB24-9475C16770A8}" dt="2020-09-25T11:32:17.474" v="627"/>
          <ac:spMkLst>
            <pc:docMk/>
            <pc:sldMk cId="2954690803" sldId="308"/>
            <ac:spMk id="11" creationId="{00000000-0000-0000-0000-000000000000}"/>
          </ac:spMkLst>
        </pc:spChg>
        <pc:spChg chg="add mod">
          <ac:chgData name="Selten, LLM (Liene)" userId="b8fe06bb-7cfa-4f96-b8a0-f4e7fbc49ef5" providerId="ADAL" clId="{D9E20EE8-50EF-4009-BB24-9475C16770A8}" dt="2020-09-25T11:39:02.467" v="789" actId="1076"/>
          <ac:spMkLst>
            <pc:docMk/>
            <pc:sldMk cId="2954690803" sldId="308"/>
            <ac:spMk id="15" creationId="{88ADC82C-94D4-4125-BBC6-8367A95996C5}"/>
          </ac:spMkLst>
        </pc:spChg>
        <pc:picChg chg="add mod">
          <ac:chgData name="Selten, LLM (Liene)" userId="b8fe06bb-7cfa-4f96-b8a0-f4e7fbc49ef5" providerId="ADAL" clId="{D9E20EE8-50EF-4009-BB24-9475C16770A8}" dt="2020-09-25T11:38:56.372" v="788" actId="14100"/>
          <ac:picMkLst>
            <pc:docMk/>
            <pc:sldMk cId="2954690803" sldId="308"/>
            <ac:picMk id="8" creationId="{CFBB7D50-B8E1-4C5B-9708-9DDFBC3ABCB9}"/>
          </ac:picMkLst>
        </pc:picChg>
        <pc:picChg chg="add del mod">
          <ac:chgData name="Selten, LLM (Liene)" userId="b8fe06bb-7cfa-4f96-b8a0-f4e7fbc49ef5" providerId="ADAL" clId="{D9E20EE8-50EF-4009-BB24-9475C16770A8}" dt="2020-09-25T11:38:16.353" v="773" actId="478"/>
          <ac:picMkLst>
            <pc:docMk/>
            <pc:sldMk cId="2954690803" sldId="308"/>
            <ac:picMk id="12" creationId="{7F8C4B4D-D72A-4161-9DF5-87D5A8CFACBA}"/>
          </ac:picMkLst>
        </pc:picChg>
        <pc:picChg chg="add mod">
          <ac:chgData name="Selten, LLM (Liene)" userId="b8fe06bb-7cfa-4f96-b8a0-f4e7fbc49ef5" providerId="ADAL" clId="{D9E20EE8-50EF-4009-BB24-9475C16770A8}" dt="2020-09-25T11:38:43.915" v="782" actId="1076"/>
          <ac:picMkLst>
            <pc:docMk/>
            <pc:sldMk cId="2954690803" sldId="308"/>
            <ac:picMk id="14" creationId="{65858E7C-D4DB-45EA-ADB4-08F25F8A47EE}"/>
          </ac:picMkLst>
        </pc:picChg>
        <pc:picChg chg="del">
          <ac:chgData name="Selten, LLM (Liene)" userId="b8fe06bb-7cfa-4f96-b8a0-f4e7fbc49ef5" providerId="ADAL" clId="{D9E20EE8-50EF-4009-BB24-9475C16770A8}" dt="2020-09-25T11:32:06.087" v="624" actId="478"/>
          <ac:picMkLst>
            <pc:docMk/>
            <pc:sldMk cId="2954690803" sldId="308"/>
            <ac:picMk id="2050" creationId="{00000000-0000-0000-0000-000000000000}"/>
          </ac:picMkLst>
        </pc:picChg>
      </pc:sldChg>
      <pc:sldChg chg="addSp delSp modSp mod delAnim">
        <pc:chgData name="Selten, LLM (Liene)" userId="b8fe06bb-7cfa-4f96-b8a0-f4e7fbc49ef5" providerId="ADAL" clId="{D9E20EE8-50EF-4009-BB24-9475C16770A8}" dt="2020-09-25T12:08:35.784" v="837" actId="14100"/>
        <pc:sldMkLst>
          <pc:docMk/>
          <pc:sldMk cId="3634449308" sldId="309"/>
        </pc:sldMkLst>
        <pc:spChg chg="mod">
          <ac:chgData name="Selten, LLM (Liene)" userId="b8fe06bb-7cfa-4f96-b8a0-f4e7fbc49ef5" providerId="ADAL" clId="{D9E20EE8-50EF-4009-BB24-9475C16770A8}" dt="2020-09-25T12:08:05.095" v="829" actId="20577"/>
          <ac:spMkLst>
            <pc:docMk/>
            <pc:sldMk cId="3634449308" sldId="309"/>
            <ac:spMk id="4" creationId="{00000000-0000-0000-0000-000000000000}"/>
          </ac:spMkLst>
        </pc:spChg>
        <pc:spChg chg="del">
          <ac:chgData name="Selten, LLM (Liene)" userId="b8fe06bb-7cfa-4f96-b8a0-f4e7fbc49ef5" providerId="ADAL" clId="{D9E20EE8-50EF-4009-BB24-9475C16770A8}" dt="2020-09-25T12:08:09.817" v="833" actId="478"/>
          <ac:spMkLst>
            <pc:docMk/>
            <pc:sldMk cId="3634449308" sldId="309"/>
            <ac:spMk id="9" creationId="{E97604B7-325F-4A83-8B70-08B5B5A2594F}"/>
          </ac:spMkLst>
        </pc:spChg>
        <pc:spChg chg="del">
          <ac:chgData name="Selten, LLM (Liene)" userId="b8fe06bb-7cfa-4f96-b8a0-f4e7fbc49ef5" providerId="ADAL" clId="{D9E20EE8-50EF-4009-BB24-9475C16770A8}" dt="2020-09-25T12:08:08.450" v="832" actId="478"/>
          <ac:spMkLst>
            <pc:docMk/>
            <pc:sldMk cId="3634449308" sldId="309"/>
            <ac:spMk id="15" creationId="{88ADC82C-94D4-4125-BBC6-8367A95996C5}"/>
          </ac:spMkLst>
        </pc:spChg>
        <pc:picChg chg="add mod modCrop">
          <ac:chgData name="Selten, LLM (Liene)" userId="b8fe06bb-7cfa-4f96-b8a0-f4e7fbc49ef5" providerId="ADAL" clId="{D9E20EE8-50EF-4009-BB24-9475C16770A8}" dt="2020-09-25T12:08:35.784" v="837" actId="14100"/>
          <ac:picMkLst>
            <pc:docMk/>
            <pc:sldMk cId="3634449308" sldId="309"/>
            <ac:picMk id="6" creationId="{D46E0ECF-0B69-4BA1-A92B-474F5FAFF006}"/>
          </ac:picMkLst>
        </pc:picChg>
        <pc:picChg chg="del">
          <ac:chgData name="Selten, LLM (Liene)" userId="b8fe06bb-7cfa-4f96-b8a0-f4e7fbc49ef5" providerId="ADAL" clId="{D9E20EE8-50EF-4009-BB24-9475C16770A8}" dt="2020-09-25T12:08:06.368" v="830" actId="478"/>
          <ac:picMkLst>
            <pc:docMk/>
            <pc:sldMk cId="3634449308" sldId="309"/>
            <ac:picMk id="8" creationId="{CFBB7D50-B8E1-4C5B-9708-9DDFBC3ABCB9}"/>
          </ac:picMkLst>
        </pc:picChg>
        <pc:picChg chg="del">
          <ac:chgData name="Selten, LLM (Liene)" userId="b8fe06bb-7cfa-4f96-b8a0-f4e7fbc49ef5" providerId="ADAL" clId="{D9E20EE8-50EF-4009-BB24-9475C16770A8}" dt="2020-09-25T12:08:07.044" v="831" actId="478"/>
          <ac:picMkLst>
            <pc:docMk/>
            <pc:sldMk cId="3634449308" sldId="309"/>
            <ac:picMk id="14" creationId="{65858E7C-D4DB-45EA-ADB4-08F25F8A47EE}"/>
          </ac:picMkLst>
        </pc:picChg>
      </pc:sldChg>
      <pc:sldMasterChg chg="delSldLayout">
        <pc:chgData name="Selten, LLM (Liene)" userId="b8fe06bb-7cfa-4f96-b8a0-f4e7fbc49ef5" providerId="ADAL" clId="{D9E20EE8-50EF-4009-BB24-9475C16770A8}" dt="2020-09-25T11:07:00.607" v="10" actId="47"/>
        <pc:sldMasterMkLst>
          <pc:docMk/>
          <pc:sldMasterMk cId="855778137" sldId="2147483676"/>
        </pc:sldMasterMkLst>
        <pc:sldLayoutChg chg="del">
          <pc:chgData name="Selten, LLM (Liene)" userId="b8fe06bb-7cfa-4f96-b8a0-f4e7fbc49ef5" providerId="ADAL" clId="{D9E20EE8-50EF-4009-BB24-9475C16770A8}" dt="2020-09-25T11:07:00.607" v="10" actId="47"/>
          <pc:sldLayoutMkLst>
            <pc:docMk/>
            <pc:sldMasterMk cId="855778137" sldId="2147483676"/>
            <pc:sldLayoutMk cId="1434488566" sldId="214748371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1.1 t/m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1.1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1 Weer en klimaat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H1</a:t>
            </a:r>
          </a:p>
        </p:txBody>
      </p:sp>
    </p:spTree>
    <p:extLst>
      <p:ext uri="{BB962C8B-B14F-4D97-AF65-F5344CB8AC3E}">
        <p14:creationId xmlns:p14="http://schemas.microsoft.com/office/powerpoint/2010/main" val="82797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21328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2017</a:t>
            </a:r>
          </a:p>
        </p:txBody>
      </p:sp>
    </p:spTree>
    <p:extLst>
      <p:ext uri="{BB962C8B-B14F-4D97-AF65-F5344CB8AC3E}">
        <p14:creationId xmlns:p14="http://schemas.microsoft.com/office/powerpoint/2010/main" val="3132297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123365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55629" y="240867"/>
            <a:ext cx="8076772" cy="6014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3022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2" y="241800"/>
            <a:ext cx="8123228" cy="630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078960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1973" y="232157"/>
            <a:ext cx="8125427" cy="61884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483153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1.1 t/m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1.1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1 Weer en klimaat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H1</a:t>
            </a:r>
          </a:p>
        </p:txBody>
      </p:sp>
    </p:spTree>
    <p:extLst>
      <p:ext uri="{BB962C8B-B14F-4D97-AF65-F5344CB8AC3E}">
        <p14:creationId xmlns:p14="http://schemas.microsoft.com/office/powerpoint/2010/main" val="414979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43420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71501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83639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742400" y="9250572"/>
            <a:ext cx="2520000" cy="5076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13635" y="0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0" name="Rechthoek 9"/>
          <p:cNvSpPr/>
          <p:nvPr userDrawn="1"/>
        </p:nvSpPr>
        <p:spPr>
          <a:xfrm>
            <a:off x="742400" y="2519089"/>
            <a:ext cx="7873200" cy="78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5250" algn="l"/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nd hoek zelfde zijde rechthoek 11"/>
          <p:cNvSpPr/>
          <p:nvPr userDrawn="1"/>
        </p:nvSpPr>
        <p:spPr>
          <a:xfrm>
            <a:off x="742400" y="1734290"/>
            <a:ext cx="7873200" cy="784800"/>
          </a:xfrm>
          <a:prstGeom prst="round2SameRect">
            <a:avLst>
              <a:gd name="adj1" fmla="val 10599"/>
              <a:gd name="adj2" fmla="val 0"/>
            </a:avLst>
          </a:prstGeom>
          <a:solidFill>
            <a:srgbClr val="1966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5250" algn="l"/>
            <a:endParaRPr lang="nl-NL" sz="2800" dirty="0"/>
          </a:p>
        </p:txBody>
      </p:sp>
      <p:sp>
        <p:nvSpPr>
          <p:cNvPr id="13" name="Rond hoek zelfde zijde rechthoek 12"/>
          <p:cNvSpPr/>
          <p:nvPr userDrawn="1"/>
        </p:nvSpPr>
        <p:spPr>
          <a:xfrm rot="10800000">
            <a:off x="742400" y="3301800"/>
            <a:ext cx="7873200" cy="784800"/>
          </a:xfrm>
          <a:prstGeom prst="round2SameRect">
            <a:avLst>
              <a:gd name="adj1" fmla="val 9992"/>
              <a:gd name="adj2" fmla="val 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nl-NL" dirty="0"/>
          </a:p>
        </p:txBody>
      </p:sp>
      <p:sp>
        <p:nvSpPr>
          <p:cNvPr id="22" name="Tijdelijke aanduiding voor tekst 20"/>
          <p:cNvSpPr txBox="1">
            <a:spLocks/>
          </p:cNvSpPr>
          <p:nvPr userDrawn="1"/>
        </p:nvSpPr>
        <p:spPr>
          <a:xfrm>
            <a:off x="967075" y="9376463"/>
            <a:ext cx="2070325" cy="315337"/>
          </a:xfrm>
          <a:prstGeom prst="rect">
            <a:avLst/>
          </a:prstGeom>
        </p:spPr>
        <p:txBody>
          <a:bodyPr/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© Noordhoff Uitgevers 2019</a:t>
            </a:r>
          </a:p>
          <a:p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9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None/>
        <a:defRPr sz="3982" kern="1200">
          <a:solidFill>
            <a:schemeClr val="bg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43" userDrawn="1">
          <p15:clr>
            <a:srgbClr val="F26B43"/>
          </p15:clr>
        </p15:guide>
        <p15:guide id="2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BDFE584E-6B8D-42F3-8C1A-EFBB498FD189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1416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75" r:id="rId2"/>
    <p:sldLayoutId id="2147483707" r:id="rId3"/>
    <p:sldLayoutId id="2147483708" r:id="rId4"/>
    <p:sldLayoutId id="2147483709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3E693565-2410-40FC-BABA-FE2158A64B64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8557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3" r:id="rId2"/>
    <p:sldLayoutId id="2147483692" r:id="rId3"/>
    <p:sldLayoutId id="2147483691" r:id="rId4"/>
    <p:sldLayoutId id="2147483710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https://schooltv.nl/video/hoe-ontstaat-een-orkaan-in-tropische-sferen/#q=orkaa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s://schooltv.nl/video/tornadojagers-gevaarlijke-tornados-achterna/#q=tornad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10194" y="2671800"/>
            <a:ext cx="7739512" cy="553547"/>
          </a:xfrm>
        </p:spPr>
        <p:txBody>
          <a:bodyPr/>
          <a:lstStyle/>
          <a:p>
            <a:r>
              <a:rPr lang="nl-NL" dirty="0"/>
              <a:t>Paragraaf 1.11 Extreme weersomstandigheden</a:t>
            </a:r>
            <a:br>
              <a:rPr lang="nl-NL" dirty="0"/>
            </a:br>
            <a:r>
              <a:rPr lang="nl-NL" dirty="0"/>
              <a:t>                         in de VS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1 Weer en klimaat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4GT H1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937BDA9-2B08-4DAD-A9DB-D4FAE2E7F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" y="50073"/>
            <a:ext cx="12822238" cy="923925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6B12A755-E067-4ADB-B277-BD8FFB7A1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7397"/>
            <a:ext cx="13004800" cy="645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8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1.11 Extreme weersomstandigheden in de VS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Tornado’s (3)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BC1AB2B-6536-4A1F-AD8A-2256FF41E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46E0ECF-0B69-4BA1-A92B-474F5FAFF0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6"/>
          <a:stretch/>
        </p:blipFill>
        <p:spPr>
          <a:xfrm>
            <a:off x="3886198" y="-1"/>
            <a:ext cx="6126201" cy="97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4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1.11 Extreme weersomstandigheden in de VS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Examenvraag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C1D482C-5AB7-446E-8FB2-A899ABF81CF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4E5B2C4-D78B-4282-B22B-D1C6C91A1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" y="2090119"/>
            <a:ext cx="13061520" cy="247500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0E11CDF-6C16-4744-B427-91532453A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20" y="4510902"/>
            <a:ext cx="12180529" cy="5007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514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1.11 Extreme weersomstandigheden in de VS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Examenvraag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C1D482C-5AB7-446E-8FB2-A899ABF81CF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54D61A4-A7C4-4189-81A9-32A065C0F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07" y="102440"/>
            <a:ext cx="12324793" cy="96511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AB071D3-1B28-4242-8A09-FD2CFF0B1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00" y="1340834"/>
            <a:ext cx="10506637" cy="3557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088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FA194ACA-3945-41E5-A946-74C75563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1.11 Extreme weersomstandigheden in de VS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A3547-07FA-4ADC-BE6F-57C5911AE4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- Lezen </a:t>
            </a:r>
            <a:r>
              <a:rPr lang="nl-NL" sz="4000" dirty="0" err="1"/>
              <a:t>blz</a:t>
            </a:r>
            <a:r>
              <a:rPr lang="nl-NL" sz="4000" dirty="0"/>
              <a:t> 32 &amp; 33 in je tekstboek.</a:t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Maken </a:t>
            </a:r>
            <a:r>
              <a:rPr lang="nl-NL" sz="4000" dirty="0">
                <a:solidFill>
                  <a:srgbClr val="FF0000"/>
                </a:solidFill>
              </a:rPr>
              <a:t>opdracht 2 t/m 8 </a:t>
            </a:r>
            <a:r>
              <a:rPr lang="nl-NL" sz="4000" dirty="0"/>
              <a:t>in je werkboek </a:t>
            </a:r>
            <a:r>
              <a:rPr lang="nl-NL" sz="2800" dirty="0"/>
              <a:t>(5 niet)</a:t>
            </a:r>
            <a:r>
              <a:rPr lang="nl-NL" sz="4000" dirty="0"/>
              <a:t/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Nakijken via </a:t>
            </a:r>
            <a:r>
              <a:rPr lang="nl-NL" sz="4000" dirty="0" err="1"/>
              <a:t>WikiWijs</a:t>
            </a:r>
            <a:r>
              <a:rPr lang="nl-NL" sz="4000" dirty="0"/>
              <a:t> met rode pen.</a:t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3200" u="sng" dirty="0"/>
              <a:t/>
            </a:r>
            <a:br>
              <a:rPr lang="nl-NL" sz="3200" u="sng" dirty="0"/>
            </a:br>
            <a:r>
              <a:rPr lang="nl-NL" sz="3200" u="sng" dirty="0"/>
              <a:t>Belangrijke begrippen:</a:t>
            </a:r>
            <a:endParaRPr lang="nl-NL" sz="3200" dirty="0"/>
          </a:p>
          <a:p>
            <a:pPr marL="0" indent="0">
              <a:buNone/>
            </a:pPr>
            <a:r>
              <a:rPr lang="nl-NL" sz="3200" dirty="0"/>
              <a:t>  </a:t>
            </a:r>
            <a:r>
              <a:rPr lang="nl-NL" sz="2800" i="1" dirty="0"/>
              <a:t>tropische orkanen, </a:t>
            </a:r>
            <a:r>
              <a:rPr lang="nl-NL" sz="2800" i="1" dirty="0" err="1"/>
              <a:t>hurricanes</a:t>
            </a:r>
            <a:r>
              <a:rPr lang="nl-NL" sz="2800" i="1" dirty="0"/>
              <a:t>, passaatwinden, tropische lagedrukgordel, tornado, wervelwind</a:t>
            </a:r>
            <a:endParaRPr lang="nl-NL" sz="3200" i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9803F5-28BC-460F-B5C8-D2376A3E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 je doen?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E6DBA0-D872-49FD-BC45-F165ECDF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7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1.11 Extreme weersomstandigheden in de VS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>Leerdoelen vandaag (zie ook portfolio):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2800" dirty="0"/>
              <a:t>Je kent de kenmerken van orkanen en tornado’s.</a:t>
            </a:r>
          </a:p>
          <a:p>
            <a:r>
              <a:rPr lang="nl-NL" sz="2800" dirty="0"/>
              <a:t>Je begrijpt waarom orkanen en tornado’s veel schade kunnen aanrichten.</a:t>
            </a:r>
          </a:p>
          <a:p>
            <a:r>
              <a:rPr lang="nl-NL" sz="2800" dirty="0"/>
              <a:t>Je kunt met behulp van een kaart het ontstaan en de route van een orkaan beschrijven. </a:t>
            </a:r>
          </a:p>
          <a:p>
            <a:pPr marL="0" indent="0">
              <a:buNone/>
            </a:pPr>
            <a:endParaRPr lang="nl-NL" sz="3200" dirty="0"/>
          </a:p>
          <a:p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1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1.11 Extreme weersomstandigheden in de VS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Herhaling hoofdstuk 1.1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46765D2-EA3D-4C6F-90C9-613F05596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9" name="Picture 2" descr="G:\4e klas\6 Weer en klimaat\Windsystemen aarde.jpg">
            <a:extLst>
              <a:ext uri="{FF2B5EF4-FFF2-40B4-BE49-F238E27FC236}">
                <a16:creationId xmlns:a16="http://schemas.microsoft.com/office/drawing/2014/main" id="{29B7791C-13AD-416C-A6F2-CBD5FA12C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00" y="920103"/>
            <a:ext cx="7965962" cy="883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8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1.11 Extreme weersomstandigheden in de VS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893762" y="1997074"/>
            <a:ext cx="5563638" cy="4994726"/>
          </a:xfrm>
        </p:spPr>
        <p:txBody>
          <a:bodyPr/>
          <a:lstStyle/>
          <a:p>
            <a:pPr marL="0" indent="0">
              <a:buNone/>
            </a:pPr>
            <a:endParaRPr lang="nl-NL" sz="2560" dirty="0"/>
          </a:p>
          <a:p>
            <a:pPr marL="0" indent="0">
              <a:buNone/>
            </a:pPr>
            <a:endParaRPr lang="nl-NL" sz="2560" dirty="0">
              <a:solidFill>
                <a:srgbClr val="FF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Hurricanes</a:t>
            </a:r>
            <a:r>
              <a:rPr lang="nl-NL" dirty="0"/>
              <a:t> (1)</a:t>
            </a:r>
          </a:p>
        </p:txBody>
      </p:sp>
      <p:sp>
        <p:nvSpPr>
          <p:cNvPr id="11" name="Rechthoek 10"/>
          <p:cNvSpPr/>
          <p:nvPr/>
        </p:nvSpPr>
        <p:spPr>
          <a:xfrm>
            <a:off x="792040" y="1997074"/>
            <a:ext cx="11318998" cy="639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FF0000"/>
                </a:solidFill>
              </a:rPr>
              <a:t>Tropische storm </a:t>
            </a:r>
            <a:r>
              <a:rPr lang="nl-NL" sz="3200" dirty="0"/>
              <a:t>die ontstaat boven zee als water is opgewarmd tot 27˚C en in snel tempo verdampt </a:t>
            </a:r>
            <a:r>
              <a:rPr lang="nl-NL" sz="3200" dirty="0">
                <a:sym typeface="Wingdings" panose="05000000000000000000" pitchFamily="2" charset="2"/>
              </a:rPr>
              <a:t> er ontstaat een lage druk gebied  </a:t>
            </a:r>
            <a:r>
              <a:rPr lang="nl-NL" sz="3200" dirty="0">
                <a:solidFill>
                  <a:srgbClr val="FF0000"/>
                </a:solidFill>
                <a:sym typeface="Wingdings" panose="05000000000000000000" pitchFamily="2" charset="2"/>
              </a:rPr>
              <a:t>tropische lagedrukgordel</a:t>
            </a:r>
            <a:r>
              <a:rPr lang="nl-NL" sz="3200" dirty="0">
                <a:sym typeface="Wingdings" panose="05000000000000000000" pitchFamily="2" charset="2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ym typeface="Wingdings" panose="05000000000000000000" pitchFamily="2" charset="2"/>
              </a:rPr>
              <a:t>Wolkenmassa draait om het middelpunt tot snelheden en vanaf 118 km p/u  </a:t>
            </a:r>
            <a:r>
              <a:rPr lang="nl-NL" sz="3200" u="sng" dirty="0" err="1">
                <a:solidFill>
                  <a:srgbClr val="FF0000"/>
                </a:solidFill>
                <a:sym typeface="Wingdings" panose="05000000000000000000" pitchFamily="2" charset="2"/>
              </a:rPr>
              <a:t>Hurricane</a:t>
            </a:r>
            <a:r>
              <a:rPr lang="nl-NL" sz="3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ym typeface="Wingdings" panose="05000000000000000000" pitchFamily="2" charset="2"/>
              </a:rPr>
              <a:t>Windkracht 12 </a:t>
            </a:r>
            <a:r>
              <a:rPr lang="nl-NL" sz="1800" dirty="0">
                <a:sym typeface="Wingdings" panose="05000000000000000000" pitchFamily="2" charset="2"/>
              </a:rPr>
              <a:t>(vanaf windkracht 9 = storm)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ym typeface="Wingdings" panose="05000000000000000000" pitchFamily="2" charset="2"/>
              </a:rPr>
              <a:t>Door de vaste winden, </a:t>
            </a:r>
            <a:r>
              <a:rPr lang="nl-NL" sz="3200" dirty="0">
                <a:solidFill>
                  <a:srgbClr val="FF0000"/>
                </a:solidFill>
                <a:sym typeface="Wingdings" panose="05000000000000000000" pitchFamily="2" charset="2"/>
              </a:rPr>
              <a:t>passaatwinden</a:t>
            </a:r>
            <a:r>
              <a:rPr lang="nl-NL" sz="3200" dirty="0">
                <a:sym typeface="Wingdings" panose="05000000000000000000" pitchFamily="2" charset="2"/>
              </a:rPr>
              <a:t>, wordt de </a:t>
            </a:r>
            <a:r>
              <a:rPr lang="nl-NL" sz="3200" dirty="0" err="1">
                <a:sym typeface="Wingdings" panose="05000000000000000000" pitchFamily="2" charset="2"/>
              </a:rPr>
              <a:t>hurricane</a:t>
            </a:r>
            <a:r>
              <a:rPr lang="nl-NL" sz="3200" dirty="0">
                <a:sym typeface="Wingdings" panose="05000000000000000000" pitchFamily="2" charset="2"/>
              </a:rPr>
              <a:t> meegenomen en onderweg kan er nog meer zeewater verdampen.</a:t>
            </a:r>
            <a:endParaRPr lang="nl-NL" sz="3200" dirty="0"/>
          </a:p>
          <a:p>
            <a:endParaRPr lang="nl-NL" i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80758F-7320-408C-91CF-8A7284D41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7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1.11 Extreme weersomstandigheden in de VS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Hurricanes</a:t>
            </a:r>
            <a:r>
              <a:rPr lang="nl-NL" dirty="0"/>
              <a:t> (2)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46765D2-EA3D-4C6F-90C9-613F05596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1C1B398D-B94D-43D7-A9B7-9689FB42A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628" y="2229727"/>
            <a:ext cx="5423339" cy="301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781AF5E1-772D-4819-A976-5679F87DA0BE}"/>
              </a:ext>
            </a:extLst>
          </p:cNvPr>
          <p:cNvSpPr txBox="1"/>
          <p:nvPr/>
        </p:nvSpPr>
        <p:spPr>
          <a:xfrm>
            <a:off x="877400" y="2153856"/>
            <a:ext cx="6500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/>
              <a:t>Filmpje: </a:t>
            </a:r>
            <a:r>
              <a:rPr lang="nl-NL" sz="3200" dirty="0">
                <a:hlinkClick r:id="rId4"/>
              </a:rPr>
              <a:t>orkaan</a:t>
            </a:r>
            <a:endParaRPr lang="nl-NL" sz="3200" dirty="0"/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8335824A-FA80-4A6F-A24E-EECC541A0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00" y="3252194"/>
            <a:ext cx="6173798" cy="61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upload.wikimedia.org/wikipedia/commons/thumb/8/89/Cyclone_Catarina_from_the_ISS_on_March_26_2004.JPG/350px-Cyclone_Catarina_from_the_ISS_on_March_26_2004.JPG">
            <a:extLst>
              <a:ext uri="{FF2B5EF4-FFF2-40B4-BE49-F238E27FC236}">
                <a16:creationId xmlns:a16="http://schemas.microsoft.com/office/drawing/2014/main" id="{5AD7FF8D-B17C-45D2-ABBD-BE87C824F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93" y="5572396"/>
            <a:ext cx="5423339" cy="382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1.11 Extreme weersomstandigheden in de VS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893762" y="1997074"/>
            <a:ext cx="5563638" cy="4994726"/>
          </a:xfrm>
        </p:spPr>
        <p:txBody>
          <a:bodyPr/>
          <a:lstStyle/>
          <a:p>
            <a:pPr marL="0" indent="0">
              <a:buNone/>
            </a:pPr>
            <a:endParaRPr lang="nl-NL" sz="2560" dirty="0"/>
          </a:p>
          <a:p>
            <a:pPr marL="0" indent="0">
              <a:buNone/>
            </a:pPr>
            <a:endParaRPr lang="nl-NL" sz="2560" dirty="0">
              <a:solidFill>
                <a:srgbClr val="FF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Hurricanes</a:t>
            </a:r>
            <a:r>
              <a:rPr lang="nl-NL" dirty="0"/>
              <a:t> (3)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80758F-7320-408C-91CF-8A7284D41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0E048CE-DF00-4398-9999-9D8AB8AB0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2" y="2962405"/>
            <a:ext cx="13013920" cy="50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71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1.11 Extreme weersomstandigheden in de VS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893762" y="1997074"/>
            <a:ext cx="5563638" cy="4994726"/>
          </a:xfrm>
        </p:spPr>
        <p:txBody>
          <a:bodyPr/>
          <a:lstStyle/>
          <a:p>
            <a:pPr marL="0" indent="0">
              <a:buNone/>
            </a:pPr>
            <a:endParaRPr lang="nl-NL" sz="2560" dirty="0"/>
          </a:p>
          <a:p>
            <a:pPr marL="0" indent="0">
              <a:buNone/>
            </a:pPr>
            <a:endParaRPr lang="nl-NL" sz="2560" dirty="0">
              <a:solidFill>
                <a:srgbClr val="FF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Hurricanes</a:t>
            </a:r>
            <a:r>
              <a:rPr lang="nl-NL" dirty="0"/>
              <a:t> (4)</a:t>
            </a:r>
          </a:p>
        </p:txBody>
      </p:sp>
      <p:sp>
        <p:nvSpPr>
          <p:cNvPr id="11" name="Rechthoek 10"/>
          <p:cNvSpPr/>
          <p:nvPr/>
        </p:nvSpPr>
        <p:spPr>
          <a:xfrm>
            <a:off x="850973" y="2232279"/>
            <a:ext cx="81095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/>
              <a:t>Orkanen zorgen voor wateroverlast.</a:t>
            </a:r>
          </a:p>
          <a:p>
            <a:endParaRPr lang="nl-NL" sz="3200" dirty="0"/>
          </a:p>
          <a:p>
            <a:r>
              <a:rPr lang="nl-NL" sz="3200" dirty="0"/>
              <a:t>Hoe kan dat?</a:t>
            </a:r>
          </a:p>
          <a:p>
            <a:endParaRPr lang="nl-NL" sz="3200" dirty="0"/>
          </a:p>
          <a:p>
            <a:r>
              <a:rPr lang="nl-NL" sz="3200" i="1" dirty="0"/>
              <a:t>Water verdampt boven zee </a:t>
            </a:r>
          </a:p>
          <a:p>
            <a:r>
              <a:rPr lang="nl-NL" sz="3200" i="1" dirty="0"/>
              <a:t>en valt weer naar beneden </a:t>
            </a:r>
          </a:p>
          <a:p>
            <a:r>
              <a:rPr lang="nl-NL" sz="3200" i="1" dirty="0"/>
              <a:t>boven land. Hierdoor </a:t>
            </a:r>
          </a:p>
          <a:p>
            <a:r>
              <a:rPr lang="nl-NL" sz="3200" i="1" dirty="0"/>
              <a:t>ontstaan heftige regenbuien </a:t>
            </a:r>
          </a:p>
          <a:p>
            <a:r>
              <a:rPr lang="nl-NL" sz="3200" i="1" dirty="0"/>
              <a:t>en overstromingen.</a:t>
            </a:r>
          </a:p>
        </p:txBody>
      </p:sp>
      <p:pic>
        <p:nvPicPr>
          <p:cNvPr id="1027" name="Picture 3" descr="C:\Users\Brendan\Documents\Persoonlijk\Werk\Carriere\Noordhoff Uitgevers\Thuiswerken\BNL\Auteursklus\CH01_4GT\CH01\BNL3-4GT-LB-1-11-46_VB.jpg"/>
          <p:cNvPicPr>
            <a:picLocks noChangeAspect="1" noChangeArrowheads="1"/>
          </p:cNvPicPr>
          <p:nvPr/>
        </p:nvPicPr>
        <p:blipFill rotWithShape="1">
          <a:blip r:embed="rId2" cstate="print"/>
          <a:srcRect t="14201" b="5631"/>
          <a:stretch/>
        </p:blipFill>
        <p:spPr bwMode="auto">
          <a:xfrm>
            <a:off x="6923762" y="4606108"/>
            <a:ext cx="5608638" cy="477320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180758F-7320-408C-91CF-8A7284D41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1.11 Extreme weersomstandigheden in de VS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893762" y="1997074"/>
            <a:ext cx="5563638" cy="4994726"/>
          </a:xfrm>
        </p:spPr>
        <p:txBody>
          <a:bodyPr/>
          <a:lstStyle/>
          <a:p>
            <a:pPr marL="0" indent="0">
              <a:buNone/>
            </a:pPr>
            <a:endParaRPr lang="nl-NL" sz="2560" dirty="0"/>
          </a:p>
          <a:p>
            <a:pPr marL="0" indent="0">
              <a:buNone/>
            </a:pPr>
            <a:endParaRPr lang="nl-NL" sz="2560" dirty="0">
              <a:solidFill>
                <a:srgbClr val="FF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Tornado’s (1)</a:t>
            </a:r>
          </a:p>
        </p:txBody>
      </p:sp>
      <p:sp>
        <p:nvSpPr>
          <p:cNvPr id="11" name="Rechthoek 10"/>
          <p:cNvSpPr/>
          <p:nvPr/>
        </p:nvSpPr>
        <p:spPr>
          <a:xfrm>
            <a:off x="596150" y="2089959"/>
            <a:ext cx="5985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Tornado’s</a:t>
            </a:r>
            <a:r>
              <a:rPr lang="nl-NL" sz="3200" dirty="0"/>
              <a:t> zijn </a:t>
            </a:r>
            <a:r>
              <a:rPr lang="nl-NL" sz="3200" dirty="0">
                <a:solidFill>
                  <a:srgbClr val="FF0000"/>
                </a:solidFill>
              </a:rPr>
              <a:t>wervelwinden</a:t>
            </a:r>
            <a:r>
              <a:rPr lang="nl-NL" sz="3200" dirty="0"/>
              <a:t>.</a:t>
            </a:r>
          </a:p>
          <a:p>
            <a:r>
              <a:rPr lang="nl-NL" sz="3200" dirty="0"/>
              <a:t>Ze zijn kleiner dan orkanen, maar hebben wel veel hogere windsnelheden </a:t>
            </a:r>
            <a:r>
              <a:rPr lang="nl-NL" sz="2400" dirty="0"/>
              <a:t>(tot 400km/u).</a:t>
            </a:r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Welke andere kenmerken hebben tornado’s?</a:t>
            </a:r>
          </a:p>
          <a:p>
            <a:endParaRPr lang="nl-NL" sz="3200" dirty="0"/>
          </a:p>
          <a:p>
            <a:pPr>
              <a:buFont typeface="Arial" pitchFamily="34" charset="0"/>
              <a:buChar char="•"/>
            </a:pPr>
            <a:r>
              <a:rPr lang="nl-NL" sz="3200" i="1" dirty="0"/>
              <a:t> ze ontstaan in het voorjaar</a:t>
            </a:r>
          </a:p>
          <a:p>
            <a:pPr>
              <a:buFont typeface="Arial" pitchFamily="34" charset="0"/>
              <a:buChar char="•"/>
            </a:pPr>
            <a:r>
              <a:rPr lang="nl-NL" sz="3200" i="1" dirty="0"/>
              <a:t> ze hebben een slurf</a:t>
            </a:r>
          </a:p>
          <a:p>
            <a:pPr>
              <a:buFont typeface="Arial" pitchFamily="34" charset="0"/>
              <a:buChar char="•"/>
            </a:pPr>
            <a:r>
              <a:rPr lang="nl-NL" sz="3200" i="1" dirty="0"/>
              <a:t> komen voor in het zuiden en midden van de VS</a:t>
            </a:r>
          </a:p>
          <a:p>
            <a:pPr>
              <a:buFont typeface="Arial" pitchFamily="34" charset="0"/>
              <a:buChar char="•"/>
            </a:pPr>
            <a:r>
              <a:rPr lang="nl-NL" sz="3200" i="1" dirty="0"/>
              <a:t> de schade is zeer lokaal</a:t>
            </a:r>
          </a:p>
        </p:txBody>
      </p:sp>
      <p:pic>
        <p:nvPicPr>
          <p:cNvPr id="2050" name="Picture 2" descr="C:\Users\Brendan\Documents\Persoonlijk\Werk\Carriere\Noordhoff Uitgevers\Thuiswerken\BNL\Auteursklus\CH01_4GT\CH01\BNL3-4GT-LB-1-11-47_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0842" y="1869113"/>
            <a:ext cx="5608638" cy="373763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BC1AB2B-6536-4A1F-AD8A-2256FF41E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E2B6572-D7D5-4CDB-B4F0-40FDC5BC9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62" y="5933418"/>
            <a:ext cx="5608638" cy="34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1.11 Extreme weersomstandigheden in de VS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Tornado’s (2)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BC1AB2B-6536-4A1F-AD8A-2256FF41E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BB7D50-B8E1-4C5B-9708-9DDFBC3AB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01" y="106800"/>
            <a:ext cx="4469999" cy="33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E97604B7-325F-4A83-8B70-08B5B5A2594F}"/>
              </a:ext>
            </a:extLst>
          </p:cNvPr>
          <p:cNvSpPr/>
          <p:nvPr/>
        </p:nvSpPr>
        <p:spPr>
          <a:xfrm>
            <a:off x="520840" y="1889640"/>
            <a:ext cx="598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dirty="0"/>
              <a:t>Tornado’s ontstaan bij de botsing van koude en warme lucht.</a:t>
            </a:r>
            <a:endParaRPr lang="nl-NL" sz="3200" i="1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8ADC82C-94D4-4125-BBC6-8367A95996C5}"/>
              </a:ext>
            </a:extLst>
          </p:cNvPr>
          <p:cNvSpPr txBox="1"/>
          <p:nvPr/>
        </p:nvSpPr>
        <p:spPr>
          <a:xfrm>
            <a:off x="697400" y="8131970"/>
            <a:ext cx="3375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/>
              <a:t>Filmpje: </a:t>
            </a:r>
            <a:r>
              <a:rPr lang="nl-NL" sz="3200" dirty="0">
                <a:hlinkClick r:id="rId4"/>
              </a:rPr>
              <a:t>tornado</a:t>
            </a:r>
            <a:endParaRPr lang="nl-NL" sz="320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5858E7C-D4DB-45EA-ADB4-08F25F8A4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66" y="3579100"/>
            <a:ext cx="9162667" cy="60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9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36296C7622458BA6EB9983F80420" ma:contentTypeVersion="10" ma:contentTypeDescription="Een nieuw document maken." ma:contentTypeScope="" ma:versionID="8a592616ac6430ca056c277e2062dec3">
  <xsd:schema xmlns:xsd="http://www.w3.org/2001/XMLSchema" xmlns:xs="http://www.w3.org/2001/XMLSchema" xmlns:p="http://schemas.microsoft.com/office/2006/metadata/properties" xmlns:ns2="265e490f-42c1-4584-9a55-d9e61dc9d5d6" targetNamespace="http://schemas.microsoft.com/office/2006/metadata/properties" ma:root="true" ma:fieldsID="e0ee21836795d20ea06862957b67b33b" ns2:_="">
    <xsd:import namespace="265e490f-42c1-4584-9a55-d9e61dc9d5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490f-42c1-4584-9a55-d9e61dc9d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BD599C-DE3D-4477-9651-09F8F27F4F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0A09B7-47AF-4ADA-919E-3C6EF30C77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e490f-42c1-4584-9a55-d9e61dc9d5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65A58E-C15A-477B-9061-229654DAD9C8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265e490f-42c1-4584-9a55-d9e61dc9d5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2480</TotalTime>
  <Words>303</Words>
  <Application>Microsoft Office PowerPoint</Application>
  <PresentationFormat>Aangepast</PresentationFormat>
  <Paragraphs>66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Wingdings</vt:lpstr>
      <vt:lpstr>Kantoorthema</vt:lpstr>
      <vt:lpstr>1_Kantoorthema</vt:lpstr>
      <vt:lpstr>2_Kantoorthema</vt:lpstr>
      <vt:lpstr>PowerPoint-presentatie</vt:lpstr>
      <vt:lpstr>Leerdoelen</vt:lpstr>
      <vt:lpstr>Herhaling hoofdstuk 1.1</vt:lpstr>
      <vt:lpstr>Hurricanes (1)</vt:lpstr>
      <vt:lpstr>Hurricanes (2)</vt:lpstr>
      <vt:lpstr>Hurricanes (3)</vt:lpstr>
      <vt:lpstr>Hurricanes (4)</vt:lpstr>
      <vt:lpstr>Tornado’s (1)</vt:lpstr>
      <vt:lpstr>Tornado’s (2)</vt:lpstr>
      <vt:lpstr>Tornado’s (3)</vt:lpstr>
      <vt:lpstr>Examenvraag</vt:lpstr>
      <vt:lpstr>Examenvraag</vt:lpstr>
      <vt:lpstr>Wat moet je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Boyd van Raak</cp:lastModifiedBy>
  <cp:revision>143</cp:revision>
  <cp:lastPrinted>2017-02-23T12:19:06Z</cp:lastPrinted>
  <dcterms:created xsi:type="dcterms:W3CDTF">2016-06-21T09:44:17Z</dcterms:created>
  <dcterms:modified xsi:type="dcterms:W3CDTF">2020-09-26T17:04:49Z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0x010100C53E36296C7622458BA6EB9983F80420</vt:lpwstr>
  </property>
</Properties>
</file>